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1781" r:id="rId2"/>
    <p:sldId id="1811" r:id="rId3"/>
    <p:sldId id="1812" r:id="rId4"/>
    <p:sldId id="1813" r:id="rId5"/>
    <p:sldId id="1814" r:id="rId6"/>
    <p:sldId id="1815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42" d="100"/>
          <a:sy n="42" d="100"/>
        </p:scale>
        <p:origin x="67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88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499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6972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10790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29855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2967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6950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9061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34057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724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59970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64A5D8-FAF1-4EEE-8AD4-1DD19D959A16}" type="datetimeFigureOut">
              <a:rPr lang="en-US" smtClean="0"/>
              <a:t>15-Dec-18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8BA8D9-5EEA-4482-9CB9-94C34688EA3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840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6062" y="2541996"/>
            <a:ext cx="8706118" cy="951779"/>
          </a:xfrm>
        </p:spPr>
        <p:txBody>
          <a:bodyPr>
            <a:normAutofit fontScale="90000"/>
          </a:bodyPr>
          <a:lstStyle/>
          <a:p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452. VANTUNG KHUAPIPA TATE</a:t>
            </a: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1500" dirty="0"/>
              <a:t>Children of Heavenly King </a:t>
            </a:r>
          </a:p>
          <a:p>
            <a:r>
              <a:rPr lang="en-US" sz="1500" dirty="0"/>
              <a:t>Isa. 51:11</a:t>
            </a:r>
          </a:p>
          <a:p>
            <a:r>
              <a:rPr lang="en-US" sz="1500" dirty="0"/>
              <a:t>John </a:t>
            </a:r>
            <a:r>
              <a:rPr lang="en-US" sz="1500" dirty="0" err="1"/>
              <a:t>Cennick</a:t>
            </a:r>
            <a:r>
              <a:rPr lang="en-US" sz="1500" dirty="0"/>
              <a:t>, 1718-1755</a:t>
            </a:r>
          </a:p>
          <a:p>
            <a:r>
              <a:rPr lang="en-US" sz="1500" dirty="0" err="1"/>
              <a:t>Doh</a:t>
            </a:r>
            <a:r>
              <a:rPr lang="en-US" sz="1500" dirty="0"/>
              <a:t> is </a:t>
            </a:r>
            <a:r>
              <a:rPr lang="en-US" sz="1500" dirty="0" err="1"/>
              <a:t>Ab</a:t>
            </a:r>
            <a:endParaRPr lang="en-US" sz="1500" dirty="0"/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00352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kumpipa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aw;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gum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’ van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Phat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ah la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aw.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655617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Tanglai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paina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lampi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aw,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lo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eite’n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ding.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37942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En un aw,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mi-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Zion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khuapi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hi;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mukim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 aw.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4861516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Lau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un! u le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nau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lam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tawpah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un;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 ta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sawl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hi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in.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26000825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1224298"/>
            <a:ext cx="7886700" cy="734096"/>
          </a:xfrm>
        </p:spPr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2226469"/>
            <a:ext cx="7886700" cy="32635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nate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nusia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in, </a:t>
            </a:r>
          </a:p>
          <a:p>
            <a:pPr marL="0" indent="0">
              <a:buNone/>
            </a:pP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Mainawt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hi;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Nang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bek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makaipa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Na hi, </a:t>
            </a:r>
          </a:p>
          <a:p>
            <a:pPr marL="0" indent="0">
              <a:buNone/>
            </a:pP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Na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kong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zui</a:t>
            </a:r>
            <a:r>
              <a:rPr lang="en-US" sz="3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 uh hi.</a:t>
            </a:r>
          </a:p>
          <a:p>
            <a:pPr marL="0" indent="0">
              <a:buNone/>
            </a:pPr>
            <a:endParaRPr lang="en-US" sz="3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7263684" y="5474325"/>
            <a:ext cx="1880317" cy="3000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350" dirty="0"/>
              <a:t>www.tedimhymn.com</a:t>
            </a:r>
          </a:p>
        </p:txBody>
      </p:sp>
    </p:spTree>
    <p:extLst>
      <p:ext uri="{BB962C8B-B14F-4D97-AF65-F5344CB8AC3E}">
        <p14:creationId xmlns:p14="http://schemas.microsoft.com/office/powerpoint/2010/main" val="3065893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189</Words>
  <Application>Microsoft Office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452. VANTUNG KHUAPIPA TATE</vt:lpstr>
      <vt:lpstr>1</vt:lpstr>
      <vt:lpstr>Sakkik</vt:lpstr>
      <vt:lpstr>2</vt:lpstr>
      <vt:lpstr>3</vt:lpstr>
      <vt:lpstr>4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Htaung Kyint</dc:creator>
  <cp:lastModifiedBy>Htaung Kyint</cp:lastModifiedBy>
  <cp:revision>2</cp:revision>
  <dcterms:created xsi:type="dcterms:W3CDTF">2018-12-14T14:08:08Z</dcterms:created>
  <dcterms:modified xsi:type="dcterms:W3CDTF">2018-12-15T07:30:19Z</dcterms:modified>
</cp:coreProperties>
</file>